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8" d="100"/>
          <a:sy n="78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554038" y="899721"/>
            <a:ext cx="5353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Component.js File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</a:t>
            </a:r>
            <a:r>
              <a:rPr lang="en-US" dirty="0" err="1"/>
              <a:t>fiori</a:t>
            </a:r>
            <a:r>
              <a:rPr lang="en-US" dirty="0"/>
              <a:t> like app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the App Container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Working with multiple views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Navigation between the views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</a:t>
            </a:r>
            <a:r>
              <a:rPr lang="en-US" dirty="0" err="1"/>
              <a:t>Manifest.json</a:t>
            </a:r>
            <a:r>
              <a:rPr lang="en-US" dirty="0"/>
              <a:t> file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Section of </a:t>
            </a:r>
            <a:r>
              <a:rPr lang="en-US" dirty="0" err="1"/>
              <a:t>manifest.json</a:t>
            </a: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List controls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Types of List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23371</TotalTime>
  <Words>162</Words>
  <Application>Microsoft Office PowerPoint</Application>
  <PresentationFormat>Widescreen</PresentationFormat>
  <Paragraphs>41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760</cp:revision>
  <dcterms:created xsi:type="dcterms:W3CDTF">2016-07-10T03:33:26Z</dcterms:created>
  <dcterms:modified xsi:type="dcterms:W3CDTF">2023-02-23T15:20:59Z</dcterms:modified>
</cp:coreProperties>
</file>